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Teams"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p:restoredTop sz="74014"/>
  </p:normalViewPr>
  <p:slideViewPr>
    <p:cSldViewPr snapToGrid="0" snapToObjects="1">
      <p:cViewPr>
        <p:scale>
          <a:sx n="88" d="100"/>
          <a:sy n="88" d="100"/>
        </p:scale>
        <p:origin x="2104" y="288"/>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cURL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We’ll see the other thing we have to do when we send the request.</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(August 2020) To allow Python to make a successful request to a site with an insecure certificate, we also need to add the </a:t>
            </a:r>
            <a:r>
              <a:rPr lang="en-US" b="1" i="0" dirty="0"/>
              <a:t>verify</a:t>
            </a:r>
            <a:r>
              <a:rPr lang="en-US" b="0" i="0" dirty="0"/>
              <a:t> keyword argument and set it to </a:t>
            </a:r>
            <a:r>
              <a:rPr lang="en-US" b="1" i="0" dirty="0"/>
              <a:t>False</a:t>
            </a:r>
            <a:r>
              <a:rPr lang="en-US" b="0" i="0" dirty="0"/>
              <a:t>.</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cURL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iku</a:t>
            </a:r>
            <a:r>
              <a:rPr lang="en-US" b="0" dirty="0"/>
              <a:t> options tell cURL to display the response headers, allow insecure certificates,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ik</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the -k option to allow insecure certificates,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a:t>
            </a:r>
            <a:r>
              <a:rPr lang="en-US" b="1" i="1" dirty="0">
                <a:solidFill>
                  <a:srgbClr val="FFFF00"/>
                </a:solidFill>
              </a:rPr>
              <a:t>. com/v1/rooms'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iku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ik</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ikX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fontScale="92500"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a:solidFill>
                  <a:srgbClr val="FFFF00"/>
                </a:solidFill>
              </a:rPr>
              <a:t>requests.packages.urllib3.disable_warnings()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 verify=False)</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 verify=False)</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lnSpcReduction="10000"/>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 verify=False)</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12688</TotalTime>
  <Words>19337</Words>
  <Application>Microsoft Macintosh PowerPoint</Application>
  <PresentationFormat>Widescreen</PresentationFormat>
  <Paragraphs>1823</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444</cp:revision>
  <dcterms:created xsi:type="dcterms:W3CDTF">2020-02-11T00:22:44Z</dcterms:created>
  <dcterms:modified xsi:type="dcterms:W3CDTF">2021-03-07T05:32:09Z</dcterms:modified>
</cp:coreProperties>
</file>